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handoutMasterIdLst>
    <p:handoutMasterId r:id="rId25"/>
  </p:handoutMasterIdLst>
  <p:sldIdLst>
    <p:sldId id="257" r:id="rId2"/>
    <p:sldId id="298" r:id="rId3"/>
    <p:sldId id="261" r:id="rId4"/>
    <p:sldId id="262" r:id="rId5"/>
    <p:sldId id="266" r:id="rId6"/>
    <p:sldId id="269" r:id="rId7"/>
    <p:sldId id="270" r:id="rId8"/>
    <p:sldId id="272" r:id="rId9"/>
    <p:sldId id="263" r:id="rId10"/>
    <p:sldId id="294" r:id="rId11"/>
    <p:sldId id="267" r:id="rId12"/>
    <p:sldId id="292" r:id="rId13"/>
    <p:sldId id="264" r:id="rId14"/>
    <p:sldId id="268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65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" dirty="0">
              <a:latin typeface="+mj-ea"/>
              <a:ea typeface="+mj-ea"/>
            </a:rPr>
            <a:t>EDA</a:t>
          </a:r>
          <a:endParaRPr lang="ko" dirty="0">
            <a:latin typeface="+mj-ea"/>
            <a:ea typeface="+mj-ea"/>
          </a:endParaRP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" dirty="0">
              <a:latin typeface="+mj-ea"/>
              <a:ea typeface="+mj-ea"/>
            </a:rPr>
            <a:t>Ensemble</a:t>
          </a:r>
          <a:endParaRPr lang="ko" dirty="0">
            <a:latin typeface="+mj-ea"/>
            <a:ea typeface="+mj-ea"/>
          </a:endParaRPr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B5306B28-2612-4112-B40C-C6191F80067D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" dirty="0">
              <a:latin typeface="+mj-ea"/>
              <a:ea typeface="+mj-ea"/>
            </a:rPr>
            <a:t>Deep Learning</a:t>
          </a:r>
          <a:endParaRPr lang="ko" dirty="0">
            <a:latin typeface="+mj-ea"/>
            <a:ea typeface="+mj-ea"/>
          </a:endParaRPr>
        </a:p>
      </dgm:t>
    </dgm:pt>
    <dgm:pt modelId="{C62BD070-AEA2-479E-882F-EFC2042432B5}" type="parTrans" cxnId="{5C810FD5-AFCD-499B-871C-C9421A8F50A4}">
      <dgm:prSet/>
      <dgm:spPr/>
      <dgm:t>
        <a:bodyPr/>
        <a:lstStyle/>
        <a:p>
          <a:pPr latinLnBrk="1"/>
          <a:endParaRPr lang="ko-KR" altLang="en-US"/>
        </a:p>
      </dgm:t>
    </dgm:pt>
    <dgm:pt modelId="{76C6605C-5FDA-4F3D-9EE6-515DF5201B08}" type="sibTrans" cxnId="{5C810FD5-AFCD-499B-871C-C9421A8F50A4}">
      <dgm:prSet/>
      <dgm:spPr/>
      <dgm:t>
        <a:bodyPr/>
        <a:lstStyle/>
        <a:p>
          <a:pPr latinLnBrk="1"/>
          <a:endParaRPr lang="ko-KR" alt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2A02AC93-0869-4B60-884B-F7B082AA4B6D}" type="pres">
      <dgm:prSet presAssocID="{B5306B28-2612-4112-B40C-C6191F80067D}" presName="compNode" presStyleCnt="0"/>
      <dgm:spPr/>
    </dgm:pt>
    <dgm:pt modelId="{50C44862-3171-4C4D-AB42-5D5BFC70E816}" type="pres">
      <dgm:prSet presAssocID="{B5306B28-2612-4112-B40C-C6191F80067D}" presName="iconBgRect" presStyleLbl="bgShp" presStyleIdx="2" presStyleCnt="3"/>
      <dgm:spPr/>
    </dgm:pt>
    <dgm:pt modelId="{126E210F-118E-482D-92D3-93F141FF9518}" type="pres">
      <dgm:prSet presAssocID="{B5306B28-2612-4112-B40C-C6191F80067D}" presName="iconRect" presStyleLbl="node1" presStyleIdx="2" presStyleCnt="3"/>
      <dgm:spPr/>
    </dgm:pt>
    <dgm:pt modelId="{3357EB53-FE99-4615-AFD5-D62EF1ABD696}" type="pres">
      <dgm:prSet presAssocID="{B5306B28-2612-4112-B40C-C6191F80067D}" presName="spaceRect" presStyleCnt="0"/>
      <dgm:spPr/>
    </dgm:pt>
    <dgm:pt modelId="{375FF25A-9812-4969-BEAA-D8FDEB289AF5}" type="pres">
      <dgm:prSet presAssocID="{B5306B28-2612-4112-B40C-C6191F80067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5AFFD48-BD51-4023-820D-874A7C6DF228}" type="presOf" srcId="{B5306B28-2612-4112-B40C-C6191F80067D}" destId="{375FF25A-9812-4969-BEAA-D8FDEB289AF5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5C810FD5-AFCD-499B-871C-C9421A8F50A4}" srcId="{01A66772-F185-4D58-B8BB-E9370D7A7A2B}" destId="{B5306B28-2612-4112-B40C-C6191F80067D}" srcOrd="2" destOrd="0" parTransId="{C62BD070-AEA2-479E-882F-EFC2042432B5}" sibTransId="{76C6605C-5FDA-4F3D-9EE6-515DF5201B08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12CD6A28-B98E-403D-906E-86CD69EEB610}" type="presParOf" srcId="{50B3CE7C-E10B-4E23-BD93-03664997C932}" destId="{2A02AC93-0869-4B60-884B-F7B082AA4B6D}" srcOrd="4" destOrd="0" presId="urn:microsoft.com/office/officeart/2018/5/layout/IconCircleLabelList"/>
    <dgm:cxn modelId="{95A5E3ED-720C-4920-8827-B7C0E98C4E36}" type="presParOf" srcId="{2A02AC93-0869-4B60-884B-F7B082AA4B6D}" destId="{50C44862-3171-4C4D-AB42-5D5BFC70E816}" srcOrd="0" destOrd="0" presId="urn:microsoft.com/office/officeart/2018/5/layout/IconCircleLabelList"/>
    <dgm:cxn modelId="{E4454662-016F-43CB-940B-FB88D87BCB8A}" type="presParOf" srcId="{2A02AC93-0869-4B60-884B-F7B082AA4B6D}" destId="{126E210F-118E-482D-92D3-93F141FF9518}" srcOrd="1" destOrd="0" presId="urn:microsoft.com/office/officeart/2018/5/layout/IconCircleLabelList"/>
    <dgm:cxn modelId="{4FE57AB5-11DC-4FE4-B6B7-5C8EDE8BB5C1}" type="presParOf" srcId="{2A02AC93-0869-4B60-884B-F7B082AA4B6D}" destId="{3357EB53-FE99-4615-AFD5-D62EF1ABD696}" srcOrd="2" destOrd="0" presId="urn:microsoft.com/office/officeart/2018/5/layout/IconCircleLabelList"/>
    <dgm:cxn modelId="{FA172870-B512-43F7-A534-2E8468C3A661}" type="presParOf" srcId="{2A02AC93-0869-4B60-884B-F7B082AA4B6D}" destId="{375FF25A-9812-4969-BEAA-D8FDEB289AF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" sz="3100" kern="1200" dirty="0">
              <a:latin typeface="+mj-ea"/>
              <a:ea typeface="+mj-ea"/>
            </a:rPr>
            <a:t>EDA</a:t>
          </a:r>
          <a:endParaRPr lang="ko" sz="3100" kern="1200" dirty="0">
            <a:latin typeface="+mj-ea"/>
            <a:ea typeface="+mj-ea"/>
          </a:endParaRP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" sz="3100" kern="1200" dirty="0">
              <a:latin typeface="+mj-ea"/>
              <a:ea typeface="+mj-ea"/>
            </a:rPr>
            <a:t>Ensemble</a:t>
          </a:r>
          <a:endParaRPr lang="ko" sz="3100" kern="1200" dirty="0">
            <a:latin typeface="+mj-ea"/>
            <a:ea typeface="+mj-ea"/>
          </a:endParaRPr>
        </a:p>
      </dsp:txBody>
      <dsp:txXfrm>
        <a:off x="3538574" y="2695306"/>
        <a:ext cx="2981250" cy="720000"/>
      </dsp:txXfrm>
    </dsp:sp>
    <dsp:sp modelId="{50C44862-3171-4C4D-AB42-5D5BFC70E81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E210F-118E-482D-92D3-93F141FF9518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FF25A-9812-4969-BEAA-D8FDEB289AF5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" sz="3100" kern="1200" dirty="0">
              <a:latin typeface="+mj-ea"/>
              <a:ea typeface="+mj-ea"/>
            </a:rPr>
            <a:t>Deep Learning</a:t>
          </a:r>
          <a:endParaRPr lang="ko" sz="3100" kern="1200" dirty="0">
            <a:latin typeface="+mj-ea"/>
            <a:ea typeface="+mj-ea"/>
          </a:endParaRP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839092-15F8-4C72-A6BC-E11C1D12CDAA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34EDFF-C18C-466F-B693-08283F9FE7CF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0421086B-92A0-4D22-94D7-207C8E029793}" type="datetime1">
              <a:rPr lang="ko-KR" altLang="en-US" smtClean="0"/>
              <a:t>2022-03-23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AA789D4-F75C-46F1-A8E1-B49D7553F821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E95217A-41F5-40B0-A1B1-26DD36AFCC5B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7A3EB572-C624-418B-8597-163D90616FC8}" type="datetime1">
              <a:rPr lang="ko-KR" altLang="en-US" smtClean="0"/>
              <a:t>2022-03-23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E760CE9-DAAA-4235-992F-BD3E0145916A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2DB1AE6-F89A-4A3B-A7FF-0FB649FB73D9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692FE0A-EA49-4D7D-9497-837FBECB3F6B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6FBB2DF-47A9-40D1-8CCE-28FE2873E83F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490B79C2-6C94-403B-8C2C-F3D94681D3D0}" type="datetime1">
              <a:rPr lang="ko-KR" altLang="en-US" smtClean="0"/>
              <a:t>2022-03-23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85759F83-5FB7-41EB-8B77-54D18451864A}" type="datetime1">
              <a:rPr lang="ko-KR" altLang="en-US" smtClean="0"/>
              <a:t>2022-03-23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98D2B5FF-957F-493E-A036-A1B14CB1BDF4}" type="datetime1">
              <a:rPr lang="ko-KR" altLang="en-US" smtClean="0"/>
              <a:t>2022-03-23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손동작 분류 </a:t>
            </a:r>
            <a:b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경진대회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김다현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윤태승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이보원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BE5E5-2F8F-4D6A-B100-172A4B04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Ensemble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A8D2F-4000-4CC2-90A6-8AB4A646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602F4-D084-404C-95CC-EF5DD143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4EFBB-F5A8-456D-A4CD-F2EA83147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30666" r="47500" b="26788"/>
          <a:stretch/>
        </p:blipFill>
        <p:spPr>
          <a:xfrm>
            <a:off x="1066800" y="2117899"/>
            <a:ext cx="6506679" cy="3368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18C2CE-05AC-4307-97C5-5593457D3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27635" r="41773" b="29371"/>
          <a:stretch/>
        </p:blipFill>
        <p:spPr>
          <a:xfrm>
            <a:off x="4091054" y="1783225"/>
            <a:ext cx="7034146" cy="3291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5FEFA0-0DE7-4028-AF1D-9CCF3E1AE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1" t="35150" r="61368" b="35031"/>
          <a:stretch/>
        </p:blipFill>
        <p:spPr>
          <a:xfrm>
            <a:off x="3456259" y="3321113"/>
            <a:ext cx="5032106" cy="25897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979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BE5E5-2F8F-4D6A-B100-172A4B04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Ensemble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A8D2F-4000-4CC2-90A6-8AB4A646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602F4-D084-404C-95CC-EF5DD143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302F91-BBC6-4F7C-878D-E53B48C6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6" t="24000" r="58818" b="29370"/>
          <a:stretch/>
        </p:blipFill>
        <p:spPr>
          <a:xfrm>
            <a:off x="1170589" y="2101420"/>
            <a:ext cx="5084618" cy="3850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BEED3D-0D41-474D-A5DA-8EBAF667E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3" t="17211" r="51864" b="6667"/>
          <a:stretch/>
        </p:blipFill>
        <p:spPr>
          <a:xfrm>
            <a:off x="6255207" y="944885"/>
            <a:ext cx="4896218" cy="5007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82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BE5E5-2F8F-4D6A-B100-172A4B04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Ensemble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A8D2F-4000-4CC2-90A6-8AB4A646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602F4-D084-404C-95CC-EF5DD143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179B1-28B3-4F7B-A61D-86D8CFAF5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2" t="29370" r="53091" b="9371"/>
          <a:stretch/>
        </p:blipFill>
        <p:spPr>
          <a:xfrm>
            <a:off x="1066800" y="2020824"/>
            <a:ext cx="4494065" cy="3849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B1C90E-B6EC-4623-B801-E6E7FE62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2" t="30666" r="20364" b="17818"/>
          <a:stretch/>
        </p:blipFill>
        <p:spPr>
          <a:xfrm>
            <a:off x="2565539" y="2327999"/>
            <a:ext cx="8559661" cy="3399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692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BBCDE-01FA-400B-B35F-A6FA6EFC1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defRPr cap="all"/>
            </a:pPr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" altLang="ko-KR" dirty="0">
              <a:latin typeface="+mj-ea"/>
              <a:ea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ECA908-550B-4C2F-954E-03404A9A4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515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C4614-9383-447F-9453-8FC36353E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" t="35394" r="67409" b="32121"/>
          <a:stretch/>
        </p:blipFill>
        <p:spPr>
          <a:xfrm>
            <a:off x="1257465" y="2336291"/>
            <a:ext cx="4822438" cy="3383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3AC8B6-7579-4688-8382-B60DC7FDC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" t="68364" r="72864" b="15151"/>
          <a:stretch/>
        </p:blipFill>
        <p:spPr>
          <a:xfrm>
            <a:off x="6270568" y="2833464"/>
            <a:ext cx="4857364" cy="21874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4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1CA4B3-5A55-4323-8B7E-D288F7AD9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6" t="39515" r="49499" b="30000"/>
          <a:stretch/>
        </p:blipFill>
        <p:spPr>
          <a:xfrm>
            <a:off x="1066800" y="2103120"/>
            <a:ext cx="8000283" cy="3121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73FB73-3631-4DCF-8DFB-E130DB836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7" t="32486" r="48864" b="19757"/>
          <a:stretch/>
        </p:blipFill>
        <p:spPr>
          <a:xfrm>
            <a:off x="4403694" y="1940208"/>
            <a:ext cx="6721506" cy="4012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118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B45CB7-3185-4D2B-A8AD-8F99E5C5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0" t="46061" r="45590" b="22667"/>
          <a:stretch/>
        </p:blipFill>
        <p:spPr>
          <a:xfrm>
            <a:off x="2720761" y="1856914"/>
            <a:ext cx="8579446" cy="3144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93D25-D5B8-41F3-929C-D4EC1F9DA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8" t="30667" r="50000" b="21939"/>
          <a:stretch/>
        </p:blipFill>
        <p:spPr>
          <a:xfrm>
            <a:off x="891793" y="1983105"/>
            <a:ext cx="5970788" cy="3686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EC4C1B-79E7-423E-8A27-D2338EBD98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2" t="50915" r="48413" b="10059"/>
          <a:stretch/>
        </p:blipFill>
        <p:spPr>
          <a:xfrm>
            <a:off x="2310938" y="2407345"/>
            <a:ext cx="7276679" cy="3545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CAA471-4763-4A20-A520-DF3457E95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3" t="30666" r="45862" b="27515"/>
          <a:stretch/>
        </p:blipFill>
        <p:spPr>
          <a:xfrm>
            <a:off x="1066800" y="2103120"/>
            <a:ext cx="7433683" cy="368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4C7688-7985-4FFA-A632-73A68417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7" t="26667" r="51181" b="9370"/>
          <a:stretch/>
        </p:blipFill>
        <p:spPr>
          <a:xfrm>
            <a:off x="4669195" y="905256"/>
            <a:ext cx="5480644" cy="4620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B1B716-7223-46F4-A5D0-DD8E1430A4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9" t="21091" r="50000" b="6667"/>
          <a:stretch/>
        </p:blipFill>
        <p:spPr>
          <a:xfrm>
            <a:off x="6083360" y="1128232"/>
            <a:ext cx="5239911" cy="4907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126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CBF5F4-BA15-4608-825C-E2A184454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9" t="30666" r="57863" b="32898"/>
          <a:stretch/>
        </p:blipFill>
        <p:spPr>
          <a:xfrm>
            <a:off x="867294" y="2096490"/>
            <a:ext cx="6248401" cy="35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6E5C3E-432A-4F93-AD01-658B5A366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9" t="70629" r="59520" b="9371"/>
          <a:stretch/>
        </p:blipFill>
        <p:spPr>
          <a:xfrm>
            <a:off x="5479138" y="2858953"/>
            <a:ext cx="5646062" cy="1864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67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850852-309C-4578-9E70-EB675A9C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2" t="25697" r="43546" b="15879"/>
          <a:stretch/>
        </p:blipFill>
        <p:spPr>
          <a:xfrm>
            <a:off x="1219526" y="2014194"/>
            <a:ext cx="6079864" cy="4014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A5CBBF-FBA1-44B3-ADFB-1A390C5DB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2" t="20849" r="61546" b="4727"/>
          <a:stretch/>
        </p:blipFill>
        <p:spPr>
          <a:xfrm>
            <a:off x="7051657" y="642594"/>
            <a:ext cx="4121190" cy="5430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747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9D59F0-F00B-4D2B-AD38-151499EB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BB2DF-47A9-40D1-8CCE-28FE2873E83F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0B9A81-CFBD-4EA4-B508-653B69CCF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9" t="16917" r="25807" b="58399"/>
          <a:stretch/>
        </p:blipFill>
        <p:spPr>
          <a:xfrm>
            <a:off x="719049" y="661758"/>
            <a:ext cx="8143702" cy="1768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4569C3-7D6B-42FD-9794-DBD817A60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1" t="36121" r="42216" b="46503"/>
          <a:stretch/>
        </p:blipFill>
        <p:spPr>
          <a:xfrm>
            <a:off x="719049" y="2648668"/>
            <a:ext cx="3587869" cy="1025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992DAF-D1A7-41DE-8676-5D3EEA2A6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1" t="69254" r="42216" b="13370"/>
          <a:stretch/>
        </p:blipFill>
        <p:spPr>
          <a:xfrm>
            <a:off x="719049" y="4059157"/>
            <a:ext cx="3587869" cy="1025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558FFE-F2BD-447F-9E5F-D02853F60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7" t="22540" r="14500" b="14667"/>
          <a:stretch/>
        </p:blipFill>
        <p:spPr>
          <a:xfrm>
            <a:off x="4541822" y="3091425"/>
            <a:ext cx="5429943" cy="3104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C8B22C-C5B4-45A3-9AD5-1A7FF8114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45" t="59189" r="69864" b="25818"/>
          <a:stretch/>
        </p:blipFill>
        <p:spPr>
          <a:xfrm>
            <a:off x="9178635" y="1326779"/>
            <a:ext cx="2510443" cy="1028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2F36CB-7E8F-4022-ACB4-EB9F9665D6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27" t="64570" r="70000" b="23436"/>
          <a:stretch/>
        </p:blipFill>
        <p:spPr>
          <a:xfrm>
            <a:off x="8862751" y="2559570"/>
            <a:ext cx="2410692" cy="822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E764EF-4816-4990-9ADA-78FB0463AF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55" t="61333" r="66863" b="27758"/>
          <a:stretch/>
        </p:blipFill>
        <p:spPr>
          <a:xfrm>
            <a:off x="8862751" y="3586703"/>
            <a:ext cx="2826327" cy="748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136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93601-A506-458E-9804-B2806480A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" t="46303" r="48318" b="44242"/>
          <a:stretch/>
        </p:blipFill>
        <p:spPr>
          <a:xfrm>
            <a:off x="1166551" y="1662548"/>
            <a:ext cx="5469775" cy="64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FAC20F-B3E4-4276-AC70-69149CEEA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1" t="40643" r="31136" b="4970"/>
          <a:stretch/>
        </p:blipFill>
        <p:spPr>
          <a:xfrm>
            <a:off x="3801687" y="2325080"/>
            <a:ext cx="7581209" cy="372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53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D0B029-F8CA-4412-A1CD-1C4A22F0C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" t="45818" r="65090" b="29370"/>
          <a:stretch/>
        </p:blipFill>
        <p:spPr>
          <a:xfrm>
            <a:off x="1066799" y="2103120"/>
            <a:ext cx="5516245" cy="2740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EC88942-6C50-462D-9220-6D58FC4A5F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703" y="1207815"/>
            <a:ext cx="4703685" cy="44423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B7EB61-5147-45E5-8308-3D35D5E7E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1" t="45576" r="50000" b="21939"/>
          <a:stretch/>
        </p:blipFill>
        <p:spPr>
          <a:xfrm>
            <a:off x="2665849" y="2704921"/>
            <a:ext cx="5982898" cy="25237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086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ECFA9-CFF9-497B-B244-1D2941F2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4F93F9-8952-48BD-BF6D-52A7B1ACB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42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" dirty="0"/>
              <a:t>TITLE</a:t>
            </a:r>
            <a:endParaRPr lang="ko" dirty="0">
              <a:latin typeface="+mj-ea"/>
              <a:ea typeface="+mj-ea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75343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1F4A8-48B5-4AD7-83DB-594F62ED6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127D1D-BE36-4F8E-BE46-A8B379C56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12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F8A9-E987-48A3-BC19-BB5D9032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86378-02C1-4122-B0BD-B7243BD1D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D18277-0389-4C6A-A160-742419F4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8E68D6-7EF0-43BD-8D30-FAA098794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6" t="23888" r="65334" b="58430"/>
          <a:stretch/>
        </p:blipFill>
        <p:spPr>
          <a:xfrm>
            <a:off x="876979" y="2621088"/>
            <a:ext cx="4521200" cy="1615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28D46A-14A9-4623-BD29-6C5134534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6" t="46916" r="58126" b="37846"/>
          <a:stretch/>
        </p:blipFill>
        <p:spPr>
          <a:xfrm>
            <a:off x="3501571" y="1678251"/>
            <a:ext cx="5188857" cy="1262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7501C6-A9DF-4108-9960-20A542A2A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27302" r="31190" b="21481"/>
          <a:stretch/>
        </p:blipFill>
        <p:spPr>
          <a:xfrm>
            <a:off x="4575356" y="3083978"/>
            <a:ext cx="6379814" cy="2957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35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4F186-A4AF-4931-8BA8-965F4981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1AB04C-4211-41C4-8647-BA272FB2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24CB13-EDCB-46B8-9CB5-D684F242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00697B-0977-499E-924C-E14811848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21692" r="84874" b="6847"/>
          <a:stretch/>
        </p:blipFill>
        <p:spPr>
          <a:xfrm>
            <a:off x="1411524" y="2296540"/>
            <a:ext cx="1180960" cy="3849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B56D6-50C1-43F4-AD64-24CB429DE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0000" r="82954" b="43867"/>
          <a:stretch/>
        </p:blipFill>
        <p:spPr>
          <a:xfrm>
            <a:off x="1043490" y="1787585"/>
            <a:ext cx="1548994" cy="508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B954C8-5450-47B9-96BC-9C5EF84CA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1" t="36121" r="22409" b="18546"/>
          <a:stretch/>
        </p:blipFill>
        <p:spPr>
          <a:xfrm>
            <a:off x="2603569" y="2103120"/>
            <a:ext cx="8697011" cy="3109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291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C0948-D1D4-40E2-B6BB-5DE0EB2D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7E2BFC2-B214-446E-8B33-633A57B5E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07" t="31829" r="70728" b="30129"/>
          <a:stretch/>
        </p:blipFill>
        <p:spPr>
          <a:xfrm>
            <a:off x="1066800" y="1897816"/>
            <a:ext cx="4286595" cy="3994257"/>
          </a:xfrm>
          <a:ln>
            <a:solidFill>
              <a:schemeClr val="tx1"/>
            </a:solidFill>
          </a:ln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9CB7-DC6D-4900-8FC5-74143760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25B820-37B5-42C4-8620-981C7F383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0" t="34667" r="74500" b="35515"/>
          <a:stretch/>
        </p:blipFill>
        <p:spPr>
          <a:xfrm>
            <a:off x="6317892" y="1897816"/>
            <a:ext cx="4286594" cy="3848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DAE424E-2905-40B7-B900-78F6D1051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7" b="45212"/>
          <a:stretch/>
        </p:blipFill>
        <p:spPr bwMode="auto">
          <a:xfrm>
            <a:off x="1066800" y="950414"/>
            <a:ext cx="3192969" cy="4957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8BC790A-2B52-40EF-B8D0-9A62D9C72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8" r="1137"/>
          <a:stretch/>
        </p:blipFill>
        <p:spPr bwMode="auto">
          <a:xfrm>
            <a:off x="4365067" y="950413"/>
            <a:ext cx="3718466" cy="49571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86E96-DBE1-41B5-A673-5601AB4F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33A1080-B1DA-456B-B70A-A087A0EB3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7" t="26983" r="52591" b="46673"/>
          <a:stretch/>
        </p:blipFill>
        <p:spPr>
          <a:xfrm>
            <a:off x="786778" y="2473036"/>
            <a:ext cx="5265630" cy="1911927"/>
          </a:xfrm>
          <a:ln>
            <a:solidFill>
              <a:schemeClr val="tx1"/>
            </a:solidFill>
          </a:ln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3163A-1848-430E-A351-26CD2719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39DED-37CB-4262-B063-311418C8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533" y="457200"/>
            <a:ext cx="5372043" cy="57514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64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5EFCE-85DD-4CAA-BBA7-BD8C4DCFD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defRPr cap="all"/>
            </a:pPr>
            <a:r>
              <a:rPr lang="en-US" altLang="ko" dirty="0">
                <a:latin typeface="+mj-ea"/>
                <a:ea typeface="+mj-ea"/>
              </a:rPr>
              <a:t>Ensemble</a:t>
            </a:r>
            <a:endParaRPr lang="ko" altLang="ko-KR" dirty="0">
              <a:latin typeface="+mj-ea"/>
              <a:ea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11F6B0-2BD3-4309-8CC3-9A24DC5A8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633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{07FBB358-319E-4006-A6F0-B6AAABB22648}tf78438558_win32</Template>
  <TotalTime>269</TotalTime>
  <Words>62</Words>
  <Application>Microsoft Office PowerPoint</Application>
  <PresentationFormat>와이드스크린</PresentationFormat>
  <Paragraphs>43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Malgun Gothic</vt:lpstr>
      <vt:lpstr>Malgun Gothic</vt:lpstr>
      <vt:lpstr>Calibri</vt:lpstr>
      <vt:lpstr>Garamond</vt:lpstr>
      <vt:lpstr>SavonVTI</vt:lpstr>
      <vt:lpstr>손동작 분류  경진대회</vt:lpstr>
      <vt:lpstr>PowerPoint 프레젠테이션</vt:lpstr>
      <vt:lpstr>TITLE</vt:lpstr>
      <vt:lpstr>EDA</vt:lpstr>
      <vt:lpstr>EDA</vt:lpstr>
      <vt:lpstr>EDA</vt:lpstr>
      <vt:lpstr>EDA</vt:lpstr>
      <vt:lpstr>EDA</vt:lpstr>
      <vt:lpstr>Ensemble</vt:lpstr>
      <vt:lpstr>Ensemble</vt:lpstr>
      <vt:lpstr>Ensemble</vt:lpstr>
      <vt:lpstr>Ensemble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손동작 분류  경진대회</dc:title>
  <dc:creator>morian ethan</dc:creator>
  <cp:lastModifiedBy>morian ethan</cp:lastModifiedBy>
  <cp:revision>9</cp:revision>
  <dcterms:created xsi:type="dcterms:W3CDTF">2022-03-22T02:12:10Z</dcterms:created>
  <dcterms:modified xsi:type="dcterms:W3CDTF">2022-03-23T02:46:54Z</dcterms:modified>
</cp:coreProperties>
</file>